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>
      <p:cViewPr varScale="1">
        <p:scale>
          <a:sx n="72" d="100"/>
          <a:sy n="72" d="100"/>
        </p:scale>
        <p:origin x="76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29660-2C65-6A4B-80EE-11DC12CCF553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51DF0-6DF9-E146-B599-00708F5B2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9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51DF0-6DF9-E146-B599-00708F5B2C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37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0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52.png"/><Relationship Id="rId9" Type="http://schemas.openxmlformats.org/officeDocument/2006/relationships/image" Target="../media/image70.pn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4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73.png"/><Relationship Id="rId2" Type="http://schemas.openxmlformats.org/officeDocument/2006/relationships/image" Target="../media/image3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81.png"/><Relationship Id="rId5" Type="http://schemas.openxmlformats.org/officeDocument/2006/relationships/image" Target="../media/image10.png"/><Relationship Id="rId15" Type="http://schemas.openxmlformats.org/officeDocument/2006/relationships/image" Target="../media/image82.png"/><Relationship Id="rId10" Type="http://schemas.openxmlformats.org/officeDocument/2006/relationships/image" Target="../media/image71.png"/><Relationship Id="rId4" Type="http://schemas.openxmlformats.org/officeDocument/2006/relationships/image" Target="../media/image78.png"/><Relationship Id="rId9" Type="http://schemas.openxmlformats.org/officeDocument/2006/relationships/image" Target="../media/image70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../media/image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10.png"/><Relationship Id="rId10" Type="http://schemas.openxmlformats.org/officeDocument/2006/relationships/image" Target="../media/image88.png"/><Relationship Id="rId4" Type="http://schemas.openxmlformats.org/officeDocument/2006/relationships/image" Target="../media/image37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5.png"/><Relationship Id="rId3" Type="http://schemas.openxmlformats.org/officeDocument/2006/relationships/image" Target="../media/image91.png"/><Relationship Id="rId21" Type="http://schemas.openxmlformats.org/officeDocument/2006/relationships/image" Target="../media/image107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90.png"/><Relationship Id="rId16" Type="http://schemas.openxmlformats.org/officeDocument/2006/relationships/image" Target="../media/image103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10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5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png"/><Relationship Id="rId18" Type="http://schemas.openxmlformats.org/officeDocument/2006/relationships/image" Target="../media/image5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1.png"/><Relationship Id="rId16" Type="http://schemas.openxmlformats.org/officeDocument/2006/relationships/image" Target="../media/image124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4" Type="http://schemas.openxmlformats.org/officeDocument/2006/relationships/image" Target="../media/image113.png"/><Relationship Id="rId9" Type="http://schemas.openxmlformats.org/officeDocument/2006/relationships/image" Target="../media/image10.png"/><Relationship Id="rId1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18.png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12" Type="http://schemas.openxmlformats.org/officeDocument/2006/relationships/image" Target="../media/image11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9" Type="http://schemas.openxmlformats.org/officeDocument/2006/relationships/image" Target="../media/image177.png"/><Relationship Id="rId21" Type="http://schemas.openxmlformats.org/officeDocument/2006/relationships/image" Target="../media/image160.png"/><Relationship Id="rId34" Type="http://schemas.openxmlformats.org/officeDocument/2006/relationships/image" Target="../media/image17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68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32" Type="http://schemas.openxmlformats.org/officeDocument/2006/relationships/image" Target="../media/image171.png"/><Relationship Id="rId37" Type="http://schemas.openxmlformats.org/officeDocument/2006/relationships/image" Target="../media/image175.png"/><Relationship Id="rId40" Type="http://schemas.openxmlformats.org/officeDocument/2006/relationships/image" Target="../media/image5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36" Type="http://schemas.openxmlformats.org/officeDocument/2006/relationships/image" Target="../media/image17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170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Relationship Id="rId30" Type="http://schemas.openxmlformats.org/officeDocument/2006/relationships/image" Target="../media/image169.png"/><Relationship Id="rId35" Type="http://schemas.openxmlformats.org/officeDocument/2006/relationships/image" Target="../media/image173.png"/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0.png"/><Relationship Id="rId38" Type="http://schemas.openxmlformats.org/officeDocument/2006/relationships/image" Target="../media/image1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18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6.png"/><Relationship Id="rId5" Type="http://schemas.openxmlformats.org/officeDocument/2006/relationships/image" Target="../media/image181.png"/><Relationship Id="rId10" Type="http://schemas.openxmlformats.org/officeDocument/2006/relationships/image" Target="../media/image185.png"/><Relationship Id="rId4" Type="http://schemas.openxmlformats.org/officeDocument/2006/relationships/image" Target="../media/image180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96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12" Type="http://schemas.openxmlformats.org/officeDocument/2006/relationships/image" Target="../media/image19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4.png"/><Relationship Id="rId5" Type="http://schemas.openxmlformats.org/officeDocument/2006/relationships/image" Target="../media/image190.png"/><Relationship Id="rId15" Type="http://schemas.openxmlformats.org/officeDocument/2006/relationships/image" Target="../media/image118.png"/><Relationship Id="rId10" Type="http://schemas.openxmlformats.org/officeDocument/2006/relationships/image" Target="../media/image193.png"/><Relationship Id="rId4" Type="http://schemas.openxmlformats.org/officeDocument/2006/relationships/image" Target="../media/image189.png"/><Relationship Id="rId9" Type="http://schemas.openxmlformats.org/officeDocument/2006/relationships/image" Target="../media/image192.png"/><Relationship Id="rId1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18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7.png"/><Relationship Id="rId11" Type="http://schemas.openxmlformats.org/officeDocument/2006/relationships/image" Target="../media/image9.png"/><Relationship Id="rId5" Type="http://schemas.openxmlformats.org/officeDocument/2006/relationships/image" Target="../media/image206.png"/><Relationship Id="rId10" Type="http://schemas.openxmlformats.org/officeDocument/2006/relationships/image" Target="../media/image209.png"/><Relationship Id="rId4" Type="http://schemas.openxmlformats.org/officeDocument/2006/relationships/image" Target="../media/image205.png"/><Relationship Id="rId9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5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19.png"/><Relationship Id="rId21" Type="http://schemas.openxmlformats.org/officeDocument/2006/relationships/image" Target="../media/image237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218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24" Type="http://schemas.openxmlformats.org/officeDocument/2006/relationships/image" Target="../media/image216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15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2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39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4.png"/><Relationship Id="rId5" Type="http://schemas.openxmlformats.org/officeDocument/2006/relationships/image" Target="../media/image215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37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0.png"/><Relationship Id="rId7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27.png"/><Relationship Id="rId5" Type="http://schemas.openxmlformats.org/officeDocument/2006/relationships/image" Target="../media/image42.png"/><Relationship Id="rId10" Type="http://schemas.openxmlformats.org/officeDocument/2006/relationships/image" Target="../media/image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6.png"/><Relationship Id="rId7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.png"/><Relationship Id="rId18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image" Target="../media/image4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4" Type="http://schemas.openxmlformats.org/officeDocument/2006/relationships/image" Target="../media/image51.png"/><Relationship Id="rId9" Type="http://schemas.openxmlformats.org/officeDocument/2006/relationships/image" Target="../media/image10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FB9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2648" y="6603696"/>
            <a:ext cx="8005198" cy="10293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5176" y="5034088"/>
            <a:ext cx="8494440" cy="10322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577" y="5897368"/>
            <a:ext cx="8105426" cy="6701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613" y="2954741"/>
            <a:ext cx="9319347" cy="33319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5238" y="8844147"/>
            <a:ext cx="4098570" cy="769270"/>
            <a:chOff x="1295238" y="8844147"/>
            <a:chExt cx="4098570" cy="7692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238" y="8844147"/>
              <a:ext cx="4098570" cy="769270"/>
            </a:xfrm>
            <a:prstGeom prst="rect">
              <a:avLst/>
            </a:prstGeom>
          </p:spPr>
        </p:pic>
      </p:grpSp>
      <p:pic>
        <p:nvPicPr>
          <p:cNvPr id="6" name="Black Triangle">
            <a:extLst>
              <a:ext uri="{FF2B5EF4-FFF2-40B4-BE49-F238E27FC236}">
                <a16:creationId xmlns:a16="http://schemas.microsoft.com/office/drawing/2014/main" id="{1747214D-19BD-EC81-63E4-83E5D68A3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5641" y="0"/>
            <a:ext cx="2673393" cy="103116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454" y="2722772"/>
            <a:ext cx="2822719" cy="187057"/>
            <a:chOff x="5133454" y="2722772"/>
            <a:chExt cx="2822719" cy="187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454" y="2722772"/>
              <a:ext cx="2822719" cy="1870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8096" y="1652642"/>
            <a:ext cx="4298433" cy="10190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181" y="1496154"/>
            <a:ext cx="1160931" cy="13831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450" y="59865"/>
            <a:ext cx="5848393" cy="11587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8099" y="3430791"/>
            <a:ext cx="4340757" cy="9955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5925" y="4661677"/>
            <a:ext cx="5466177" cy="1443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9274" y="3113651"/>
            <a:ext cx="1414539" cy="1414539"/>
            <a:chOff x="899274" y="3113651"/>
            <a:chExt cx="1414539" cy="14145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274" y="3113651"/>
              <a:ext cx="1414539" cy="14145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68099" y="7000967"/>
            <a:ext cx="2205224" cy="5973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5925" y="7813553"/>
            <a:ext cx="7360006" cy="14827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9274" y="6638517"/>
            <a:ext cx="1414539" cy="1414539"/>
            <a:chOff x="899274" y="6638517"/>
            <a:chExt cx="1414539" cy="14145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9274" y="6638517"/>
              <a:ext cx="1414539" cy="1414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5760" y="6592801"/>
            <a:ext cx="6850414" cy="55860"/>
            <a:chOff x="1105760" y="6592801"/>
            <a:chExt cx="6850414" cy="558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5760" y="6592801"/>
              <a:ext cx="6850414" cy="558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04360" y="971156"/>
            <a:ext cx="7481354" cy="4488812"/>
            <a:chOff x="10804360" y="971156"/>
            <a:chExt cx="7481354" cy="44888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04360" y="971156"/>
              <a:ext cx="7481354" cy="44888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08459" y="4892157"/>
            <a:ext cx="6171429" cy="4847589"/>
            <a:chOff x="8708459" y="4892157"/>
            <a:chExt cx="6171429" cy="48475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8459" y="4892157"/>
              <a:ext cx="6171429" cy="4847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24420" y="2722772"/>
            <a:ext cx="2822719" cy="187057"/>
            <a:chOff x="14324420" y="2722772"/>
            <a:chExt cx="2822719" cy="187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4420" y="2722772"/>
              <a:ext cx="2822719" cy="1870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707" y="1404513"/>
            <a:ext cx="9363167" cy="8043677"/>
            <a:chOff x="477707" y="1404513"/>
            <a:chExt cx="9363167" cy="80436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77707" y="4604128"/>
              <a:ext cx="8073437" cy="4844062"/>
              <a:chOff x="477707" y="4604128"/>
              <a:chExt cx="8073437" cy="48440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7707" y="4604128"/>
                <a:ext cx="8073437" cy="484406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359520" y="1404513"/>
              <a:ext cx="7481354" cy="4488812"/>
              <a:chOff x="2359520" y="1404513"/>
              <a:chExt cx="7481354" cy="448881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59520" y="1404513"/>
                <a:ext cx="7481354" cy="44888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450" y="59865"/>
            <a:ext cx="5848393" cy="11587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9049" y="3651315"/>
            <a:ext cx="3986329" cy="6385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6382" y="4427811"/>
            <a:ext cx="7675348" cy="14800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90240" y="3113651"/>
            <a:ext cx="1414539" cy="1414539"/>
            <a:chOff x="10090240" y="3113651"/>
            <a:chExt cx="1414539" cy="14145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0240" y="3113651"/>
              <a:ext cx="1414539" cy="141453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87637" y="6934300"/>
            <a:ext cx="2205224" cy="5973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45430" y="7842125"/>
            <a:ext cx="6869901" cy="9764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18811" y="6571850"/>
            <a:ext cx="1414539" cy="1414539"/>
            <a:chOff x="10118811" y="6571850"/>
            <a:chExt cx="1414539" cy="14145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18811" y="6571850"/>
              <a:ext cx="1414539" cy="1414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6726" y="6321373"/>
            <a:ext cx="6850414" cy="55860"/>
            <a:chOff x="10296726" y="6321373"/>
            <a:chExt cx="6850414" cy="558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6726" y="6321373"/>
              <a:ext cx="6850414" cy="5586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42604" y="1393811"/>
            <a:ext cx="1303227" cy="13840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00763" y="1608954"/>
            <a:ext cx="4060967" cy="11133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9780" y="1711138"/>
            <a:ext cx="13978510" cy="7784283"/>
            <a:chOff x="879780" y="1711138"/>
            <a:chExt cx="13978510" cy="7784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780" y="1711138"/>
              <a:ext cx="13978510" cy="7784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92098" y="132626"/>
            <a:ext cx="4164142" cy="25417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58290" y="2760649"/>
            <a:ext cx="2822719" cy="187057"/>
            <a:chOff x="14858290" y="2760649"/>
            <a:chExt cx="2822719" cy="187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58290" y="2760649"/>
              <a:ext cx="2822719" cy="1870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211" y="-14831"/>
            <a:ext cx="5107269" cy="9538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5087" y="2169971"/>
            <a:ext cx="2285714" cy="723810"/>
            <a:chOff x="2595087" y="2169971"/>
            <a:chExt cx="2285714" cy="7238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595087" y="2169971"/>
              <a:ext cx="2283003" cy="714875"/>
              <a:chOff x="2595087" y="2169971"/>
              <a:chExt cx="2283003" cy="71487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95087" y="2169971"/>
                <a:ext cx="2283003" cy="71487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7773" y="2233706"/>
              <a:ext cx="1194729" cy="6385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30190" y="4577898"/>
            <a:ext cx="2285714" cy="723810"/>
            <a:chOff x="11430190" y="4577898"/>
            <a:chExt cx="2285714" cy="7238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30190" y="4577898"/>
              <a:ext cx="2283003" cy="714875"/>
              <a:chOff x="11430190" y="4577898"/>
              <a:chExt cx="2283003" cy="71487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30190" y="4577898"/>
                <a:ext cx="2283003" cy="71487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2907" y="4649666"/>
              <a:ext cx="1546510" cy="5325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61098" y="7058415"/>
            <a:ext cx="2285714" cy="723810"/>
            <a:chOff x="14661098" y="7058415"/>
            <a:chExt cx="2285714" cy="72381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661098" y="7058415"/>
              <a:ext cx="2283003" cy="714875"/>
              <a:chOff x="14661098" y="7058415"/>
              <a:chExt cx="2283003" cy="71487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61098" y="7058415"/>
                <a:ext cx="2283003" cy="71487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63811" y="7130192"/>
              <a:ext cx="1566376" cy="532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72160" y="-156531"/>
            <a:ext cx="10904723" cy="7088070"/>
            <a:chOff x="7672160" y="-156531"/>
            <a:chExt cx="10904723" cy="70880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2160" y="-156531"/>
              <a:ext cx="10904723" cy="70880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4706" y="7526401"/>
            <a:ext cx="8381587" cy="15882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3278" y="6869019"/>
            <a:ext cx="2182767" cy="57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524" y="1676306"/>
            <a:ext cx="6685399" cy="25761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0843" y="5395188"/>
            <a:ext cx="1955605" cy="3679946"/>
            <a:chOff x="800843" y="5395188"/>
            <a:chExt cx="1955605" cy="36799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843" y="5395188"/>
              <a:ext cx="1955605" cy="36799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13342" y="5395188"/>
            <a:ext cx="1955605" cy="3679946"/>
            <a:chOff x="2813342" y="5395188"/>
            <a:chExt cx="1955605" cy="36799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3342" y="5395188"/>
              <a:ext cx="1955605" cy="36799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25159" y="5395188"/>
            <a:ext cx="1955605" cy="3679946"/>
            <a:chOff x="4825159" y="5395188"/>
            <a:chExt cx="1955605" cy="36799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5159" y="5395188"/>
              <a:ext cx="1955605" cy="36799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234" y="6942503"/>
            <a:ext cx="1371066" cy="3485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017" y="7401008"/>
            <a:ext cx="1390607" cy="10268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9935" y="6942503"/>
            <a:ext cx="1464314" cy="3485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9898" y="7401008"/>
            <a:ext cx="1502007" cy="14786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18874" y="6942503"/>
            <a:ext cx="886533" cy="3485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3398" y="7401008"/>
            <a:ext cx="1394512" cy="12332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6207" y="5861552"/>
            <a:ext cx="924876" cy="665827"/>
            <a:chOff x="1316207" y="5861552"/>
            <a:chExt cx="924876" cy="6658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207" y="5861552"/>
              <a:ext cx="924876" cy="665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80087" y="5651383"/>
            <a:ext cx="1022115" cy="1022115"/>
            <a:chOff x="3280087" y="5651383"/>
            <a:chExt cx="1022115" cy="10221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80087" y="5651383"/>
              <a:ext cx="1022115" cy="1022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43946" y="5662393"/>
            <a:ext cx="898919" cy="898919"/>
            <a:chOff x="5343946" y="5662393"/>
            <a:chExt cx="898919" cy="8989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3946" y="5662393"/>
              <a:ext cx="898919" cy="8989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63947" y="5380952"/>
            <a:ext cx="1955605" cy="3679946"/>
            <a:chOff x="6863947" y="5380952"/>
            <a:chExt cx="1955605" cy="36799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3947" y="5380952"/>
              <a:ext cx="1955605" cy="367994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48664" y="6642550"/>
            <a:ext cx="1592123" cy="7599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40867" y="4481144"/>
            <a:ext cx="3064907" cy="187057"/>
            <a:chOff x="4640867" y="4481144"/>
            <a:chExt cx="3064907" cy="1870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40867" y="4481144"/>
              <a:ext cx="3064907" cy="187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29303" y="5448457"/>
            <a:ext cx="975768" cy="1232897"/>
            <a:chOff x="7329303" y="5448457"/>
            <a:chExt cx="975768" cy="12328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29303" y="5448457"/>
              <a:ext cx="975768" cy="123289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63865" y="7437513"/>
            <a:ext cx="1374178" cy="126873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012" y="80408"/>
            <a:ext cx="7228279" cy="9538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646" y="2156004"/>
            <a:ext cx="6156761" cy="2643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13912" y="-259388"/>
            <a:ext cx="8815223" cy="1251599"/>
            <a:chOff x="-813912" y="-259388"/>
            <a:chExt cx="8815223" cy="12515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3912" y="-259388"/>
              <a:ext cx="8815223" cy="12515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529" y="22368"/>
            <a:ext cx="5045003" cy="9538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12" y="80408"/>
            <a:ext cx="7228279" cy="9538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0896" y="-1079463"/>
            <a:ext cx="8128677" cy="5415731"/>
            <a:chOff x="9480896" y="-1079463"/>
            <a:chExt cx="8128677" cy="54157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0896" y="-1079463"/>
              <a:ext cx="8128677" cy="54157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8" y="6446145"/>
            <a:ext cx="3715503" cy="9524"/>
            <a:chOff x="1313068" y="6446145"/>
            <a:chExt cx="3715503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3068" y="6446145"/>
              <a:ext cx="3715503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925" y="5131506"/>
            <a:ext cx="3706585" cy="1085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11213" y="6438634"/>
            <a:ext cx="6645956" cy="17035"/>
            <a:chOff x="5311213" y="6438634"/>
            <a:chExt cx="6645956" cy="170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311213" y="6438634"/>
              <a:ext cx="6645956" cy="17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1429" y="6446145"/>
            <a:ext cx="4051577" cy="9524"/>
            <a:chOff x="12971429" y="6446145"/>
            <a:chExt cx="4051577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971429" y="6446145"/>
              <a:ext cx="4051577" cy="95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4068" y="5131506"/>
            <a:ext cx="1320090" cy="10836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6287" y="5131506"/>
            <a:ext cx="3570728" cy="1085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449" y="59865"/>
            <a:ext cx="5702002" cy="11587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1083" y="6938401"/>
            <a:ext cx="4104153" cy="1386261"/>
            <a:chOff x="791083" y="6938401"/>
            <a:chExt cx="4104153" cy="13862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083" y="6938401"/>
              <a:ext cx="4104153" cy="1386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11213" y="6891430"/>
            <a:ext cx="1651925" cy="934929"/>
            <a:chOff x="5311213" y="6891430"/>
            <a:chExt cx="1651925" cy="9349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1213" y="6891430"/>
              <a:ext cx="1651925" cy="9349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5683" y="6989292"/>
            <a:ext cx="1376969" cy="339912"/>
            <a:chOff x="7415683" y="6989292"/>
            <a:chExt cx="1376969" cy="3399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15683" y="6989292"/>
              <a:ext cx="1376969" cy="3399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89292" y="7045505"/>
            <a:ext cx="1069149" cy="576502"/>
            <a:chOff x="10689292" y="7045505"/>
            <a:chExt cx="1069149" cy="5765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9292" y="7045505"/>
              <a:ext cx="1069149" cy="5765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14286" y="7458027"/>
            <a:ext cx="1714286" cy="347008"/>
            <a:chOff x="7314286" y="7458027"/>
            <a:chExt cx="1714286" cy="3470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4286" y="7458027"/>
              <a:ext cx="1714286" cy="3470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80896" y="6852686"/>
            <a:ext cx="720351" cy="887958"/>
            <a:chOff x="9480896" y="6852686"/>
            <a:chExt cx="720351" cy="8879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80896" y="6852686"/>
              <a:ext cx="720351" cy="8879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83392" y="6938401"/>
            <a:ext cx="4363724" cy="755451"/>
            <a:chOff x="12983392" y="6938401"/>
            <a:chExt cx="4363724" cy="75545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83392" y="6938401"/>
              <a:ext cx="4363724" cy="7554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5526" y="2226222"/>
            <a:ext cx="7108580" cy="152888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13068" y="4336268"/>
            <a:ext cx="15810741" cy="57143"/>
            <a:chOff x="1313068" y="4336268"/>
            <a:chExt cx="15810741" cy="5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313068" y="4336268"/>
              <a:ext cx="15810741" cy="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7074" y="3989469"/>
            <a:ext cx="8403959" cy="5160326"/>
            <a:chOff x="1497074" y="3989469"/>
            <a:chExt cx="8403959" cy="5160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074" y="3989469"/>
              <a:ext cx="8403959" cy="5160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5741" y="1419784"/>
            <a:ext cx="4917119" cy="5531405"/>
            <a:chOff x="11425741" y="1419784"/>
            <a:chExt cx="4917119" cy="55314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5741" y="1419784"/>
              <a:ext cx="4917119" cy="5531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7074" y="3543786"/>
            <a:ext cx="10567757" cy="187057"/>
            <a:chOff x="1497074" y="3543786"/>
            <a:chExt cx="10567757" cy="1870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7074" y="3543786"/>
              <a:ext cx="10567757" cy="1870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0850" y="2042193"/>
            <a:ext cx="5690970" cy="13804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0733" y="7740849"/>
            <a:ext cx="7890768" cy="13263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37811" y="7133262"/>
            <a:ext cx="5767672" cy="6357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449" y="59865"/>
            <a:ext cx="5702002" cy="11587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00827" y="1571697"/>
            <a:ext cx="8285289" cy="4971173"/>
            <a:chOff x="8700827" y="1571697"/>
            <a:chExt cx="8285289" cy="497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0827" y="1571697"/>
              <a:ext cx="8285289" cy="497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33333" y="5453839"/>
            <a:ext cx="9138163" cy="4023336"/>
            <a:chOff x="8233333" y="5453839"/>
            <a:chExt cx="9138163" cy="40233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3333" y="5453839"/>
              <a:ext cx="9138163" cy="4023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1294" y="5266781"/>
            <a:ext cx="10901598" cy="187057"/>
            <a:chOff x="1121294" y="5266781"/>
            <a:chExt cx="10901598" cy="1870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94" y="5266781"/>
              <a:ext cx="10901598" cy="1870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6557" y="5670529"/>
            <a:ext cx="6718205" cy="3602301"/>
            <a:chOff x="1086557" y="5670529"/>
            <a:chExt cx="6718205" cy="36023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633" y="5619605"/>
              <a:ext cx="6425258" cy="7081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4281" y="6270004"/>
              <a:ext cx="6708029" cy="89029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636" y="7224523"/>
              <a:ext cx="5830277" cy="7241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281" y="7996931"/>
              <a:ext cx="6723734" cy="13272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9861" y="3646770"/>
            <a:ext cx="3853260" cy="15134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8449" y="59865"/>
            <a:ext cx="5702002" cy="1158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FB9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9050" y="-297816"/>
            <a:ext cx="13123485" cy="9649900"/>
            <a:chOff x="2649050" y="-297816"/>
            <a:chExt cx="13123485" cy="96499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19497" y="4001054"/>
              <a:ext cx="853038" cy="3815064"/>
              <a:chOff x="14919497" y="4001054"/>
              <a:chExt cx="853038" cy="38150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919497" y="4001054"/>
                <a:ext cx="853038" cy="381506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52723" y="2091911"/>
              <a:ext cx="3919812" cy="2032952"/>
              <a:chOff x="11852723" y="2091911"/>
              <a:chExt cx="3919812" cy="203295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52723" y="2091911"/>
                <a:ext cx="3919812" cy="20329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54097" y="3962959"/>
              <a:ext cx="853038" cy="2022840"/>
              <a:chOff x="11854097" y="3962959"/>
              <a:chExt cx="853038" cy="20228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54097" y="3962959"/>
                <a:ext cx="853038" cy="20228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787323" y="5985799"/>
              <a:ext cx="3919812" cy="2032952"/>
              <a:chOff x="8787323" y="5985799"/>
              <a:chExt cx="3919812" cy="203295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87323" y="5985799"/>
                <a:ext cx="3919812" cy="20329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714450" y="4057195"/>
              <a:ext cx="3919812" cy="2032952"/>
              <a:chOff x="5714450" y="4057195"/>
              <a:chExt cx="3919812" cy="203295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14450" y="4057195"/>
                <a:ext cx="3919812" cy="20329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714450" y="5956152"/>
              <a:ext cx="853038" cy="1502646"/>
              <a:chOff x="5714450" y="5956152"/>
              <a:chExt cx="853038" cy="15026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5714450" y="5956152"/>
                <a:ext cx="853038" cy="15026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49050" y="7319133"/>
              <a:ext cx="3919812" cy="2032952"/>
              <a:chOff x="2649050" y="7319133"/>
              <a:chExt cx="3919812" cy="20329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49050" y="7319133"/>
                <a:ext cx="3919812" cy="203295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649050" y="-297816"/>
              <a:ext cx="853038" cy="7747619"/>
              <a:chOff x="2649050" y="-297816"/>
              <a:chExt cx="853038" cy="77476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2649050" y="-297816"/>
                <a:ext cx="853038" cy="774761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008133" y="3172353"/>
            <a:ext cx="1669089" cy="191876"/>
            <a:chOff x="13008133" y="3172353"/>
            <a:chExt cx="1669089" cy="1918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008133" y="3172353"/>
              <a:ext cx="1669089" cy="1918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33170" y="6736304"/>
            <a:ext cx="1669089" cy="191876"/>
            <a:chOff x="9933170" y="6736304"/>
            <a:chExt cx="1669089" cy="1918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933170" y="6736304"/>
              <a:ext cx="1669089" cy="1918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79362" y="5128193"/>
            <a:ext cx="1669089" cy="191876"/>
            <a:chOff x="6879362" y="5128193"/>
            <a:chExt cx="1669089" cy="1918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879362" y="5128193"/>
              <a:ext cx="1669089" cy="1918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804438" y="8076095"/>
            <a:ext cx="1669089" cy="191876"/>
            <a:chOff x="3804438" y="8076095"/>
            <a:chExt cx="1669089" cy="1918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804438" y="8076095"/>
              <a:ext cx="1669089" cy="1918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481700" y="6448223"/>
            <a:ext cx="1714286" cy="1714286"/>
            <a:chOff x="14481700" y="6448223"/>
            <a:chExt cx="1714286" cy="17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1180" y="5637703"/>
              <a:ext cx="3428571" cy="342857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81700" y="6448223"/>
              <a:ext cx="1714286" cy="17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223630" y="3387659"/>
            <a:ext cx="1238095" cy="1238095"/>
            <a:chOff x="13223630" y="3387659"/>
            <a:chExt cx="1238095" cy="12380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38254" y="2802283"/>
              <a:ext cx="2476190" cy="247619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23630" y="3387659"/>
              <a:ext cx="1238095" cy="12380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48667" y="5490150"/>
            <a:ext cx="1238095" cy="1238095"/>
            <a:chOff x="10148667" y="5490150"/>
            <a:chExt cx="1238095" cy="12380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63291" y="4904775"/>
              <a:ext cx="2476190" cy="247619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48667" y="5490150"/>
              <a:ext cx="1238095" cy="12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94859" y="5369126"/>
            <a:ext cx="1238095" cy="1238095"/>
            <a:chOff x="7094859" y="5369126"/>
            <a:chExt cx="1238095" cy="123809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9483" y="4783750"/>
              <a:ext cx="2476190" cy="2476190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4859" y="5369126"/>
              <a:ext cx="1238095" cy="12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019935" y="6900287"/>
            <a:ext cx="1238095" cy="1238095"/>
            <a:chOff x="4019935" y="6900287"/>
            <a:chExt cx="1238095" cy="123809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4559" y="6314911"/>
              <a:ext cx="2476190" cy="2476190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19935" y="6900287"/>
              <a:ext cx="1238095" cy="123809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50343" y="6274391"/>
            <a:ext cx="1807236" cy="44248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58277" y="5769077"/>
            <a:ext cx="1870158" cy="48371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932567" y="4916591"/>
            <a:ext cx="1147829" cy="130876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27813" y="7839091"/>
            <a:ext cx="1765835" cy="101375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43049" y="7413391"/>
            <a:ext cx="2368120" cy="58978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45910" y="6589089"/>
            <a:ext cx="1009353" cy="130876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02096" y="4925609"/>
            <a:ext cx="1663969" cy="32579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88763" y="4364011"/>
            <a:ext cx="1939768" cy="58978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031315" y="3567778"/>
            <a:ext cx="1145820" cy="104386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74780" y="6341408"/>
            <a:ext cx="1115416" cy="84812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741906" y="5433458"/>
            <a:ext cx="1822206" cy="88664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165358" y="4599522"/>
            <a:ext cx="1118686" cy="130876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80191" y="8210401"/>
            <a:ext cx="2458177" cy="81545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881546" y="1167098"/>
            <a:ext cx="6960665" cy="148054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311287" y="7251774"/>
            <a:ext cx="653991" cy="470814"/>
            <a:chOff x="4311287" y="7251774"/>
            <a:chExt cx="653991" cy="47081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11287" y="7251774"/>
              <a:ext cx="653991" cy="4708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401595" y="5627096"/>
            <a:ext cx="624623" cy="710777"/>
            <a:chOff x="7401595" y="5627096"/>
            <a:chExt cx="624623" cy="71077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01595" y="5627096"/>
              <a:ext cx="624623" cy="71077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469249" y="5807221"/>
            <a:ext cx="615979" cy="529552"/>
            <a:chOff x="10469249" y="5807221"/>
            <a:chExt cx="615979" cy="52955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469249" y="5807221"/>
              <a:ext cx="615979" cy="52955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390469" y="3703738"/>
            <a:ext cx="924321" cy="647753"/>
            <a:chOff x="13390469" y="3703738"/>
            <a:chExt cx="924321" cy="64775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390469" y="3703738"/>
              <a:ext cx="924321" cy="64775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481700" y="6518189"/>
            <a:ext cx="1815729" cy="1815729"/>
            <a:chOff x="14481700" y="6518189"/>
            <a:chExt cx="1815729" cy="18157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481700" y="6518189"/>
              <a:ext cx="1815729" cy="1815729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919243" y="2217128"/>
            <a:ext cx="4593196" cy="122714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18449" y="59865"/>
            <a:ext cx="5702002" cy="11587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FB9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138" y="2356663"/>
            <a:ext cx="9778669" cy="6149375"/>
            <a:chOff x="8951138" y="2356663"/>
            <a:chExt cx="9778669" cy="6149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138" y="2356663"/>
              <a:ext cx="9778669" cy="6149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22110" y="1058075"/>
            <a:ext cx="11086530" cy="9441071"/>
            <a:chOff x="-1922110" y="1058075"/>
            <a:chExt cx="11086530" cy="9441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22110" y="1058075"/>
              <a:ext cx="11086530" cy="9441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95443" y="1111584"/>
            <a:ext cx="8090914" cy="11455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506" y="1852858"/>
            <a:ext cx="4520871" cy="619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6306" y="3003626"/>
            <a:ext cx="7301923" cy="3469622"/>
            <a:chOff x="706306" y="3003626"/>
            <a:chExt cx="7301923" cy="3469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306" y="3003626"/>
              <a:ext cx="7301923" cy="3469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68891" y="3369204"/>
            <a:ext cx="2533099" cy="2533099"/>
            <a:chOff x="7368891" y="3369204"/>
            <a:chExt cx="2533099" cy="25330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8891" y="3369204"/>
              <a:ext cx="2533099" cy="25330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24506" y="3837510"/>
            <a:ext cx="1621869" cy="1621869"/>
            <a:chOff x="7824506" y="3837510"/>
            <a:chExt cx="1621869" cy="16218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4506" y="3837510"/>
              <a:ext cx="1621869" cy="16218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468" y="6645792"/>
            <a:ext cx="2160557" cy="6357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1796" y="7286991"/>
            <a:ext cx="8313425" cy="22512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44287" y="9371752"/>
            <a:ext cx="4098570" cy="769270"/>
            <a:chOff x="13944287" y="9371752"/>
            <a:chExt cx="4098570" cy="7692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44287" y="9371752"/>
              <a:ext cx="4098570" cy="7692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449" y="59865"/>
            <a:ext cx="5702002" cy="1158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9507" y="2998034"/>
            <a:ext cx="15026701" cy="5813455"/>
            <a:chOff x="1629507" y="2998034"/>
            <a:chExt cx="15026701" cy="5813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9507" y="2998034"/>
              <a:ext cx="15026701" cy="58134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3158" y="1931530"/>
            <a:ext cx="6181522" cy="15226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88640" y="2418642"/>
            <a:ext cx="8401836" cy="187057"/>
            <a:chOff x="8188640" y="2418642"/>
            <a:chExt cx="8401836" cy="187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8640" y="2418642"/>
              <a:ext cx="8401836" cy="1870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13912" y="-259388"/>
            <a:ext cx="8815223" cy="1251599"/>
            <a:chOff x="-813912" y="-259388"/>
            <a:chExt cx="8815223" cy="12515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13912" y="-259388"/>
              <a:ext cx="8815223" cy="12515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2394" y="22368"/>
            <a:ext cx="5045003" cy="9538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54499" y="1299842"/>
            <a:ext cx="8731216" cy="5838343"/>
            <a:chOff x="9554499" y="1299842"/>
            <a:chExt cx="8731216" cy="58383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4499" y="1299842"/>
              <a:ext cx="8731216" cy="58383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3738" y="936752"/>
            <a:ext cx="11055975" cy="4206106"/>
            <a:chOff x="-583738" y="936752"/>
            <a:chExt cx="11055975" cy="4206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3738" y="936752"/>
              <a:ext cx="11055975" cy="4206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68244" y="7473216"/>
            <a:ext cx="10874613" cy="187057"/>
            <a:chOff x="12268244" y="7473216"/>
            <a:chExt cx="10874613" cy="1870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8244" y="7473216"/>
              <a:ext cx="10874613" cy="1870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0790" y="7608393"/>
            <a:ext cx="3265938" cy="574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766667" y="5142857"/>
            <a:ext cx="12666667" cy="4185884"/>
            <a:chOff x="-3766667" y="5142857"/>
            <a:chExt cx="12666667" cy="41858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9049" y="8825389"/>
              <a:ext cx="3265938" cy="57444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3766667" y="8690212"/>
              <a:ext cx="12076190" cy="187057"/>
              <a:chOff x="-3766667" y="8690212"/>
              <a:chExt cx="12076190" cy="1870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766667" y="8690212"/>
                <a:ext cx="12076190" cy="1870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62" y="5142857"/>
              <a:ext cx="8894578" cy="3405421"/>
              <a:chOff x="4762" y="5142857"/>
              <a:chExt cx="8894578" cy="34054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62" y="5142857"/>
                <a:ext cx="8894578" cy="3405421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3517" y="1201958"/>
            <a:ext cx="1413073" cy="7631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8087" y="1920839"/>
            <a:ext cx="6646444" cy="14121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9606" y="3438745"/>
            <a:ext cx="3797241" cy="7632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039" y="4233153"/>
            <a:ext cx="4326377" cy="4727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449" y="59865"/>
            <a:ext cx="5702002" cy="11587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6163" y="2090157"/>
            <a:ext cx="4565310" cy="30453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501" y="7829696"/>
            <a:ext cx="8662900" cy="18502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787" y="7285395"/>
            <a:ext cx="2160557" cy="635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500" y="6310981"/>
            <a:ext cx="11329178" cy="809227"/>
            <a:chOff x="679500" y="6310981"/>
            <a:chExt cx="11329178" cy="809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500" y="6310981"/>
              <a:ext cx="11329178" cy="809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94320" y="763657"/>
            <a:ext cx="9385803" cy="5550743"/>
            <a:chOff x="8694320" y="763657"/>
            <a:chExt cx="9385803" cy="55507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4320" y="763657"/>
              <a:ext cx="9385803" cy="55507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500" y="6123924"/>
            <a:ext cx="11329178" cy="187057"/>
            <a:chOff x="679500" y="6123924"/>
            <a:chExt cx="11329178" cy="1870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500" y="6123924"/>
              <a:ext cx="11329178" cy="1870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2344" y="7285392"/>
            <a:ext cx="2770148" cy="5601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03772" y="7849696"/>
            <a:ext cx="6543254" cy="402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449" y="59865"/>
            <a:ext cx="5702002" cy="11587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390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8060" y="5429184"/>
            <a:ext cx="8460017" cy="13883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1177" y="7374624"/>
            <a:ext cx="9311589" cy="1531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2607" y="6659239"/>
            <a:ext cx="3153649" cy="147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8449" y="59865"/>
            <a:ext cx="5702002" cy="1158745"/>
          </a:xfrm>
          <a:prstGeom prst="rect">
            <a:avLst/>
          </a:prstGeom>
        </p:spPr>
      </p:pic>
      <p:pic>
        <p:nvPicPr>
          <p:cNvPr id="6" name="드론12">
            <a:hlinkClick r:id="" action="ppaction://media"/>
            <a:extLst>
              <a:ext uri="{FF2B5EF4-FFF2-40B4-BE49-F238E27FC236}">
                <a16:creationId xmlns:a16="http://schemas.microsoft.com/office/drawing/2014/main" id="{C4F578CB-6073-173A-D89A-6754449DA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2465" t="1544" r="27535" b="20967"/>
          <a:stretch/>
        </p:blipFill>
        <p:spPr>
          <a:xfrm>
            <a:off x="2675718" y="1106274"/>
            <a:ext cx="6754188" cy="4906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5341" y="6012922"/>
            <a:ext cx="8401836" cy="187057"/>
            <a:chOff x="1335341" y="6012922"/>
            <a:chExt cx="8401836" cy="187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5341" y="6012922"/>
              <a:ext cx="8401836" cy="18705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344BBC6-C176-1E40-02C7-1D9FAA83B9DA}"/>
              </a:ext>
            </a:extLst>
          </p:cNvPr>
          <p:cNvSpPr/>
          <p:nvPr/>
        </p:nvSpPr>
        <p:spPr>
          <a:xfrm>
            <a:off x="2772315" y="1333500"/>
            <a:ext cx="351885" cy="281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79005" y="299157"/>
            <a:ext cx="5625757" cy="6945379"/>
            <a:chOff x="11479005" y="299157"/>
            <a:chExt cx="5625757" cy="6945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5563" y="-2912923"/>
              <a:ext cx="11251514" cy="138907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9005" y="299157"/>
              <a:ext cx="5625757" cy="6945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6186164" cy="10457143"/>
            <a:chOff x="-19048" y="0"/>
            <a:chExt cx="6186164" cy="104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6186164" cy="104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0162" y="3467988"/>
            <a:ext cx="8517520" cy="187057"/>
            <a:chOff x="4140162" y="3467988"/>
            <a:chExt cx="8517520" cy="187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0162" y="3467988"/>
              <a:ext cx="8517520" cy="1870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5716" y="8400001"/>
            <a:ext cx="10358042" cy="6078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711055" y="-156531"/>
            <a:ext cx="9853912" cy="1251599"/>
            <a:chOff x="-711055" y="-156531"/>
            <a:chExt cx="9853912" cy="12515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1055" y="-156531"/>
              <a:ext cx="9853912" cy="12515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59" y="80408"/>
            <a:ext cx="8247202" cy="9538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4860" y="2261295"/>
            <a:ext cx="7775875" cy="2584237"/>
          </a:xfrm>
          <a:prstGeom prst="rect">
            <a:avLst/>
          </a:prstGeom>
        </p:spPr>
      </p:pic>
      <p:grpSp>
        <p:nvGrpSpPr>
          <p:cNvPr id="2" name="그룹 1010">
            <a:extLst>
              <a:ext uri="{FF2B5EF4-FFF2-40B4-BE49-F238E27FC236}">
                <a16:creationId xmlns:a16="http://schemas.microsoft.com/office/drawing/2014/main" id="{F60CC57A-801E-059E-4DDB-DFBB46EB649A}"/>
              </a:ext>
            </a:extLst>
          </p:cNvPr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5" name="Object 39">
              <a:extLst>
                <a:ext uri="{FF2B5EF4-FFF2-40B4-BE49-F238E27FC236}">
                  <a16:creationId xmlns:a16="http://schemas.microsoft.com/office/drawing/2014/main" id="{65ED3DDF-877C-A560-4BB0-FA1D8DFBB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89013"/>
            <a:ext cx="11845560" cy="10293441"/>
            <a:chOff x="-21563" y="89013"/>
            <a:chExt cx="11845560" cy="102934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563" y="89013"/>
              <a:ext cx="11845560" cy="102934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2661" y="3833388"/>
            <a:ext cx="4807242" cy="3124708"/>
            <a:chOff x="13612661" y="3833388"/>
            <a:chExt cx="4807242" cy="3124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2661" y="3833388"/>
              <a:ext cx="4807242" cy="3124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0820" y="2242551"/>
            <a:ext cx="3190741" cy="6652970"/>
            <a:chOff x="6880820" y="2242551"/>
            <a:chExt cx="3190741" cy="6652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00000">
              <a:off x="5486318" y="-868529"/>
              <a:ext cx="6381483" cy="1330594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900000">
              <a:off x="6880820" y="2242551"/>
              <a:ext cx="3190741" cy="6652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85759" y="2992819"/>
            <a:ext cx="2928571" cy="5316667"/>
            <a:chOff x="6985759" y="2992819"/>
            <a:chExt cx="2928571" cy="531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00000">
              <a:off x="6985759" y="2992819"/>
              <a:ext cx="2928571" cy="53166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900000">
            <a:off x="7258494" y="5722911"/>
            <a:ext cx="2123998" cy="9866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5856" y="3928626"/>
            <a:ext cx="1575290" cy="1575290"/>
            <a:chOff x="7855856" y="3928626"/>
            <a:chExt cx="1575290" cy="15752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5856" y="3928626"/>
              <a:ext cx="1575290" cy="1575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3954" y="4384159"/>
            <a:ext cx="2120135" cy="2120135"/>
            <a:chOff x="1243954" y="4384159"/>
            <a:chExt cx="2120135" cy="21201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3954" y="4384159"/>
              <a:ext cx="2120135" cy="21201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1587" y="6560925"/>
            <a:ext cx="2845019" cy="6530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59327" y="5076700"/>
            <a:ext cx="2968583" cy="537265"/>
            <a:chOff x="3459327" y="5076700"/>
            <a:chExt cx="2968583" cy="5372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9327" y="5076700"/>
              <a:ext cx="2968583" cy="5372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95135" y="4024048"/>
            <a:ext cx="2466805" cy="1069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96487" y="4700129"/>
            <a:ext cx="3408275" cy="537265"/>
            <a:chOff x="10496487" y="4700129"/>
            <a:chExt cx="3408275" cy="5372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96487" y="4700129"/>
              <a:ext cx="3408275" cy="5372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37020" y="5333333"/>
            <a:ext cx="3367742" cy="537265"/>
            <a:chOff x="10537020" y="5333333"/>
            <a:chExt cx="3367742" cy="5372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37020" y="5333333"/>
              <a:ext cx="3367742" cy="53726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2633" y="5844261"/>
            <a:ext cx="3840972" cy="113720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8383" y="1867452"/>
            <a:ext cx="5774663" cy="1459369"/>
            <a:chOff x="198383" y="1867452"/>
            <a:chExt cx="5774663" cy="14593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383" y="1867452"/>
              <a:ext cx="5774663" cy="145936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29588" y="3545600"/>
            <a:ext cx="2886257" cy="11403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56886" y="2060087"/>
            <a:ext cx="1074099" cy="1074099"/>
            <a:chOff x="556886" y="2060087"/>
            <a:chExt cx="1074099" cy="10740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886" y="2060087"/>
              <a:ext cx="1074099" cy="10740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0033" y="2012585"/>
            <a:ext cx="2828290" cy="1155088"/>
            <a:chOff x="1650033" y="2012585"/>
            <a:chExt cx="2828290" cy="11550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50033" y="2012585"/>
              <a:ext cx="2828290" cy="11550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35377" y="2133462"/>
            <a:ext cx="1000000" cy="1000000"/>
            <a:chOff x="4635377" y="2133462"/>
            <a:chExt cx="1000000" cy="10000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5377" y="2133462"/>
              <a:ext cx="1000000" cy="100000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5806" y="1513042"/>
            <a:ext cx="3841748" cy="6618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711055" y="-156531"/>
            <a:ext cx="9853912" cy="1251599"/>
            <a:chOff x="-711055" y="-156531"/>
            <a:chExt cx="9853912" cy="125159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711055" y="-156531"/>
              <a:ext cx="9853912" cy="125159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359" y="80408"/>
            <a:ext cx="8247202" cy="9538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788" y="1878337"/>
            <a:ext cx="9130942" cy="7410853"/>
            <a:chOff x="844788" y="1878337"/>
            <a:chExt cx="9130942" cy="7410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788" y="1878337"/>
              <a:ext cx="9130942" cy="74108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5990" y="1464790"/>
            <a:ext cx="4798944" cy="1689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10671" y="3203273"/>
            <a:ext cx="2822719" cy="187057"/>
            <a:chOff x="13810671" y="3203273"/>
            <a:chExt cx="2822719" cy="187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10671" y="3203273"/>
              <a:ext cx="2822719" cy="1870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11055" y="-156531"/>
            <a:ext cx="9853912" cy="1251599"/>
            <a:chOff x="-711055" y="-156531"/>
            <a:chExt cx="9853912" cy="12515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11055" y="-156531"/>
              <a:ext cx="9853912" cy="1251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9318" y="3905179"/>
            <a:ext cx="4468700" cy="10567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4573" y="5785039"/>
            <a:ext cx="4616262" cy="15254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71334" y="7916887"/>
            <a:ext cx="4595614" cy="1059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08750" y="3950892"/>
            <a:ext cx="948393" cy="948393"/>
            <a:chOff x="7908750" y="3950892"/>
            <a:chExt cx="948393" cy="9483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8750" y="3950892"/>
              <a:ext cx="948393" cy="948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61132" y="4329851"/>
            <a:ext cx="1365517" cy="1310423"/>
            <a:chOff x="13561132" y="4329851"/>
            <a:chExt cx="1365517" cy="13104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561132" y="4329851"/>
              <a:ext cx="1182071" cy="179468"/>
              <a:chOff x="13561132" y="4329851"/>
              <a:chExt cx="1182071" cy="1794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561132" y="4329851"/>
                <a:ext cx="1182071" cy="1794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235578" y="4958028"/>
              <a:ext cx="1182071" cy="179468"/>
              <a:chOff x="14235578" y="4958028"/>
              <a:chExt cx="1182071" cy="1794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340000">
                <a:off x="14235578" y="4958028"/>
                <a:ext cx="1182071" cy="17946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330460" y="6283527"/>
            <a:ext cx="1310423" cy="1365517"/>
            <a:chOff x="10330460" y="6283527"/>
            <a:chExt cx="1310423" cy="136551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29158" y="6968274"/>
              <a:ext cx="1182071" cy="179468"/>
              <a:chOff x="9829158" y="6968274"/>
              <a:chExt cx="1182071" cy="17946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9829158" y="6968274"/>
                <a:ext cx="1182071" cy="1794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457336" y="6293828"/>
              <a:ext cx="1182071" cy="179468"/>
              <a:chOff x="10457336" y="6293828"/>
              <a:chExt cx="1182071" cy="17946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740000">
                <a:off x="10457336" y="6293828"/>
                <a:ext cx="1182071" cy="17946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535502" y="6026420"/>
            <a:ext cx="1076221" cy="1076221"/>
            <a:chOff x="16535502" y="6026420"/>
            <a:chExt cx="1076221" cy="10762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35502" y="6026420"/>
              <a:ext cx="1076221" cy="10762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87297" y="7743316"/>
            <a:ext cx="1454024" cy="1454024"/>
            <a:chOff x="14587297" y="7743316"/>
            <a:chExt cx="1454024" cy="14540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7297" y="7743316"/>
              <a:ext cx="1454024" cy="145402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5592" y="79511"/>
            <a:ext cx="7865402" cy="9538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86611" y="1477877"/>
            <a:ext cx="3329678" cy="5514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056" y="4793890"/>
            <a:ext cx="4776612" cy="13884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845" y="6244001"/>
            <a:ext cx="16806285" cy="35580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9483" y="2800000"/>
            <a:ext cx="7222166" cy="2285714"/>
            <a:chOff x="1779483" y="2800000"/>
            <a:chExt cx="7222166" cy="2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9483" y="2800000"/>
              <a:ext cx="7222166" cy="2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4592" y="3663497"/>
            <a:ext cx="4099090" cy="601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87180" y="2790476"/>
            <a:ext cx="7219048" cy="2285714"/>
            <a:chOff x="9287180" y="2790476"/>
            <a:chExt cx="7219048" cy="2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7180" y="2790476"/>
              <a:ext cx="7219048" cy="2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0763" y="3653973"/>
            <a:ext cx="4094557" cy="53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444" y="5438095"/>
            <a:ext cx="7224243" cy="2285714"/>
            <a:chOff x="1778444" y="5438095"/>
            <a:chExt cx="7224243" cy="2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444" y="5438095"/>
              <a:ext cx="7224243" cy="2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4592" y="6301592"/>
            <a:ext cx="3840499" cy="5974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87180" y="5428571"/>
            <a:ext cx="7219048" cy="2285714"/>
            <a:chOff x="9287180" y="5428571"/>
            <a:chExt cx="7219048" cy="2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7180" y="5428571"/>
              <a:ext cx="7219048" cy="22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60763" y="6263497"/>
            <a:ext cx="3854652" cy="5353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1373" y="8063830"/>
            <a:ext cx="15039986" cy="1027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57143" y="3571429"/>
            <a:ext cx="3371429" cy="3371429"/>
            <a:chOff x="7457143" y="3571429"/>
            <a:chExt cx="3371429" cy="33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7143" y="3571429"/>
              <a:ext cx="3371429" cy="33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20714" y="4035000"/>
            <a:ext cx="2444286" cy="2444286"/>
            <a:chOff x="7920714" y="4035000"/>
            <a:chExt cx="2444286" cy="244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20714" y="4035000"/>
              <a:ext cx="2444286" cy="244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84286" y="4566000"/>
            <a:ext cx="1517143" cy="1517143"/>
            <a:chOff x="8384286" y="4566000"/>
            <a:chExt cx="1517143" cy="151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84286" y="4566000"/>
              <a:ext cx="1517143" cy="151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89397" y="5002582"/>
            <a:ext cx="1116556" cy="6444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36955" y="5671160"/>
            <a:ext cx="5392806" cy="33104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0954" y="1428421"/>
            <a:ext cx="13595344" cy="12077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813912" y="-259388"/>
            <a:ext cx="8815223" cy="1251599"/>
            <a:chOff x="-813912" y="-259388"/>
            <a:chExt cx="8815223" cy="12515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813912" y="-259388"/>
              <a:ext cx="8815223" cy="125159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82394" y="22368"/>
            <a:ext cx="5045003" cy="9538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5162" y="9766382"/>
            <a:ext cx="5110274" cy="294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4592" y="3663497"/>
            <a:ext cx="4099090" cy="6010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6368" y="1485572"/>
            <a:ext cx="12063030" cy="12063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13912" y="-259388"/>
            <a:ext cx="8815223" cy="1251599"/>
            <a:chOff x="-813912" y="-259388"/>
            <a:chExt cx="8815223" cy="1251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3912" y="-259388"/>
              <a:ext cx="8815223" cy="12515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2394" y="22368"/>
            <a:ext cx="5045003" cy="9538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62501" y="2460953"/>
            <a:ext cx="12333333" cy="5435161"/>
            <a:chOff x="2962501" y="2460953"/>
            <a:chExt cx="12333333" cy="54351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962501" y="2460953"/>
              <a:ext cx="12330966" cy="5252956"/>
              <a:chOff x="2962501" y="2460953"/>
              <a:chExt cx="12330966" cy="525295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62501" y="2460953"/>
                <a:ext cx="12330966" cy="525295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8011" y="7493346"/>
              <a:ext cx="8585730" cy="4703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0915" y="7996658"/>
            <a:ext cx="13069824" cy="15147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5162" y="9766382"/>
            <a:ext cx="5110274" cy="294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4592" y="3663497"/>
            <a:ext cx="4099090" cy="6010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13912" y="-259388"/>
            <a:ext cx="8815223" cy="1251599"/>
            <a:chOff x="-813912" y="-259388"/>
            <a:chExt cx="8815223" cy="12515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13912" y="-259388"/>
              <a:ext cx="8815223" cy="125159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2394" y="22368"/>
            <a:ext cx="5045003" cy="9538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85959" y="1655590"/>
            <a:ext cx="10113795" cy="7355488"/>
            <a:chOff x="4085959" y="1655590"/>
            <a:chExt cx="10113795" cy="73554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5959" y="1655590"/>
              <a:ext cx="10113795" cy="7355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0081" y="5836252"/>
            <a:ext cx="6154867" cy="20199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1024" y="2097338"/>
            <a:ext cx="7548048" cy="29198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82100" y="2528194"/>
            <a:ext cx="2822719" cy="187057"/>
            <a:chOff x="14082100" y="2528194"/>
            <a:chExt cx="2822719" cy="1870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82100" y="2528194"/>
              <a:ext cx="2822719" cy="1870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13912" y="-259388"/>
            <a:ext cx="8815223" cy="1251599"/>
            <a:chOff x="-813912" y="-259388"/>
            <a:chExt cx="8815223" cy="12515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13912" y="-259388"/>
              <a:ext cx="8815223" cy="125159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2394" y="22368"/>
            <a:ext cx="5045003" cy="9538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8924" y="2010242"/>
            <a:ext cx="8523933" cy="6939229"/>
            <a:chOff x="618924" y="2010242"/>
            <a:chExt cx="8523933" cy="69392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924" y="2010242"/>
              <a:ext cx="8523933" cy="6939229"/>
            </a:xfrm>
            <a:prstGeom prst="rect">
              <a:avLst/>
            </a:prstGeom>
          </p:spPr>
        </p:pic>
      </p:grpSp>
      <p:grpSp>
        <p:nvGrpSpPr>
          <p:cNvPr id="4" name="그룹 1010">
            <a:extLst>
              <a:ext uri="{FF2B5EF4-FFF2-40B4-BE49-F238E27FC236}">
                <a16:creationId xmlns:a16="http://schemas.microsoft.com/office/drawing/2014/main" id="{F3BC15EB-A4AC-7362-0A50-3EFFEBF41F40}"/>
              </a:ext>
            </a:extLst>
          </p:cNvPr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6" name="Object 39">
              <a:extLst>
                <a:ext uri="{FF2B5EF4-FFF2-40B4-BE49-F238E27FC236}">
                  <a16:creationId xmlns:a16="http://schemas.microsoft.com/office/drawing/2014/main" id="{623A5FD6-6678-2AA5-AB48-A3A098CFE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76190" y="1490248"/>
            <a:ext cx="9214687" cy="5528812"/>
            <a:chOff x="7676190" y="1490248"/>
            <a:chExt cx="9214687" cy="5528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6190" y="1490248"/>
              <a:ext cx="9214687" cy="5528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1216" y="5281849"/>
            <a:ext cx="4355594" cy="4355594"/>
            <a:chOff x="4561216" y="5281849"/>
            <a:chExt cx="4355594" cy="43555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1216" y="5281849"/>
              <a:ext cx="4355594" cy="43555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5135" y="5266781"/>
            <a:ext cx="10567757" cy="187057"/>
            <a:chOff x="1455135" y="5266781"/>
            <a:chExt cx="10567757" cy="1870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135" y="5266781"/>
              <a:ext cx="10567757" cy="1870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2830" y="7137868"/>
            <a:ext cx="3532394" cy="6899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0850" y="1719093"/>
            <a:ext cx="5297932" cy="35369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813912" y="-259388"/>
            <a:ext cx="8815223" cy="1251599"/>
            <a:chOff x="-813912" y="-259388"/>
            <a:chExt cx="8815223" cy="12515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3912" y="-259388"/>
              <a:ext cx="8815223" cy="12515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529" y="22368"/>
            <a:ext cx="5045003" cy="9538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3810" y="7861515"/>
            <a:ext cx="8999054" cy="16696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3298" y="4823069"/>
            <a:ext cx="5196179" cy="15226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6294" y="5441493"/>
            <a:ext cx="8401836" cy="187057"/>
            <a:chOff x="7716294" y="5441493"/>
            <a:chExt cx="8401836" cy="187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6294" y="5441493"/>
              <a:ext cx="8401836" cy="1870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7844" y="6768911"/>
            <a:ext cx="9235481" cy="22437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3559" y="6081854"/>
            <a:ext cx="6702030" cy="14768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813912" y="-259388"/>
            <a:ext cx="8815223" cy="1251599"/>
            <a:chOff x="-813912" y="-259388"/>
            <a:chExt cx="8815223" cy="1251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3912" y="-259388"/>
              <a:ext cx="8815223" cy="12515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529" y="22368"/>
            <a:ext cx="5045003" cy="9538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362" y="125226"/>
            <a:ext cx="5045003" cy="9538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4440" y="2295781"/>
            <a:ext cx="6305157" cy="3783094"/>
            <a:chOff x="1704440" y="2295781"/>
            <a:chExt cx="6305157" cy="37830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4440" y="2295781"/>
              <a:ext cx="6305157" cy="37830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908" y="7596487"/>
            <a:ext cx="5880663" cy="6128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1496" y="6440801"/>
            <a:ext cx="4298443" cy="1023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9578" y="6284399"/>
            <a:ext cx="1160931" cy="13831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27753" y="5833260"/>
            <a:ext cx="12076190" cy="187057"/>
            <a:chOff x="-3727753" y="5833260"/>
            <a:chExt cx="12076190" cy="1870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727753" y="5833260"/>
              <a:ext cx="12076190" cy="1870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64591" y="4491973"/>
            <a:ext cx="1303227" cy="13840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95344" y="511863"/>
            <a:ext cx="6606960" cy="3964176"/>
            <a:chOff x="10595344" y="511863"/>
            <a:chExt cx="6606960" cy="39641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5344" y="511863"/>
              <a:ext cx="6606960" cy="39641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11055" y="-156531"/>
            <a:ext cx="8815223" cy="1251599"/>
            <a:chOff x="-711055" y="-156531"/>
            <a:chExt cx="8815223" cy="12515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11055" y="-156531"/>
              <a:ext cx="8815223" cy="12515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450" y="59865"/>
            <a:ext cx="5848393" cy="11587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64316" y="4139883"/>
            <a:ext cx="12678542" cy="187057"/>
            <a:chOff x="10464316" y="4139883"/>
            <a:chExt cx="12678542" cy="1870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4316" y="4139883"/>
              <a:ext cx="12678542" cy="1870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22763" y="4707115"/>
            <a:ext cx="4060967" cy="11133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095" y="9491047"/>
            <a:ext cx="4098570" cy="769270"/>
            <a:chOff x="38095" y="9491047"/>
            <a:chExt cx="4098570" cy="7692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95" y="9491047"/>
              <a:ext cx="4098570" cy="7692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5908" y="8348625"/>
            <a:ext cx="8823272" cy="3883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5908" y="8891668"/>
            <a:ext cx="8662691" cy="58841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50601" y="5885363"/>
            <a:ext cx="7187967" cy="5667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6030" y="6745483"/>
            <a:ext cx="6630786" cy="5884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50601" y="7605603"/>
            <a:ext cx="6794605" cy="83587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50601" y="8701191"/>
            <a:ext cx="6829339" cy="6128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49755" y="4944751"/>
            <a:ext cx="2291295" cy="246089"/>
            <a:chOff x="8249755" y="4944751"/>
            <a:chExt cx="2291295" cy="2460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760000">
              <a:off x="8249755" y="4944751"/>
              <a:ext cx="2291295" cy="246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</Words>
  <Application>Microsoft Macintosh PowerPoint</Application>
  <PresentationFormat>Custom</PresentationFormat>
  <Paragraphs>1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김승환</cp:lastModifiedBy>
  <cp:revision>2</cp:revision>
  <dcterms:created xsi:type="dcterms:W3CDTF">2022-10-28T10:54:03Z</dcterms:created>
  <dcterms:modified xsi:type="dcterms:W3CDTF">2022-10-28T02:19:57Z</dcterms:modified>
</cp:coreProperties>
</file>